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6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328B-AD38-49B7-909D-0C2AB4330538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8480-98AA-498F-9587-832AB6EDF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805910"/>
      </p:ext>
    </p:extLst>
  </p:cSld>
  <p:clrMapOvr>
    <a:masterClrMapping/>
  </p:clrMapOvr>
  <p:transition spd="slow" advClick="0" advTm="475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328B-AD38-49B7-909D-0C2AB4330538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8480-98AA-498F-9587-832AB6EDF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380202"/>
      </p:ext>
    </p:extLst>
  </p:cSld>
  <p:clrMapOvr>
    <a:masterClrMapping/>
  </p:clrMapOvr>
  <p:transition spd="slow" advClick="0" advTm="475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328B-AD38-49B7-909D-0C2AB4330538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8480-98AA-498F-9587-832AB6EDF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132359"/>
      </p:ext>
    </p:extLst>
  </p:cSld>
  <p:clrMapOvr>
    <a:masterClrMapping/>
  </p:clrMapOvr>
  <p:transition spd="slow" advClick="0" advTm="475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328B-AD38-49B7-909D-0C2AB4330538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8480-98AA-498F-9587-832AB6EDF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022073"/>
      </p:ext>
    </p:extLst>
  </p:cSld>
  <p:clrMapOvr>
    <a:masterClrMapping/>
  </p:clrMapOvr>
  <p:transition spd="slow" advClick="0" advTm="475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328B-AD38-49B7-909D-0C2AB4330538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8480-98AA-498F-9587-832AB6EDF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050061"/>
      </p:ext>
    </p:extLst>
  </p:cSld>
  <p:clrMapOvr>
    <a:masterClrMapping/>
  </p:clrMapOvr>
  <p:transition spd="slow" advClick="0" advTm="475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328B-AD38-49B7-909D-0C2AB4330538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8480-98AA-498F-9587-832AB6EDF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562262"/>
      </p:ext>
    </p:extLst>
  </p:cSld>
  <p:clrMapOvr>
    <a:masterClrMapping/>
  </p:clrMapOvr>
  <p:transition spd="slow" advClick="0" advTm="475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328B-AD38-49B7-909D-0C2AB4330538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8480-98AA-498F-9587-832AB6EDF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127978"/>
      </p:ext>
    </p:extLst>
  </p:cSld>
  <p:clrMapOvr>
    <a:masterClrMapping/>
  </p:clrMapOvr>
  <p:transition spd="slow" advClick="0" advTm="475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328B-AD38-49B7-909D-0C2AB4330538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8480-98AA-498F-9587-832AB6EDF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922551"/>
      </p:ext>
    </p:extLst>
  </p:cSld>
  <p:clrMapOvr>
    <a:masterClrMapping/>
  </p:clrMapOvr>
  <p:transition spd="slow" advClick="0" advTm="475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328B-AD38-49B7-909D-0C2AB4330538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8480-98AA-498F-9587-832AB6EDF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103553"/>
      </p:ext>
    </p:extLst>
  </p:cSld>
  <p:clrMapOvr>
    <a:masterClrMapping/>
  </p:clrMapOvr>
  <p:transition spd="slow" advClick="0" advTm="475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328B-AD38-49B7-909D-0C2AB4330538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8480-98AA-498F-9587-832AB6EDF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845217"/>
      </p:ext>
    </p:extLst>
  </p:cSld>
  <p:clrMapOvr>
    <a:masterClrMapping/>
  </p:clrMapOvr>
  <p:transition spd="slow" advClick="0" advTm="475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328B-AD38-49B7-909D-0C2AB4330538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58480-98AA-498F-9587-832AB6EDF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436138"/>
      </p:ext>
    </p:extLst>
  </p:cSld>
  <p:clrMapOvr>
    <a:masterClrMapping/>
  </p:clrMapOvr>
  <p:transition spd="slow" advClick="0" advTm="475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B328B-AD38-49B7-909D-0C2AB4330538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58480-98AA-498F-9587-832AB6EDF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10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475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2" r="5213"/>
          <a:stretch/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836712"/>
            <a:ext cx="8064896" cy="366544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Кислород </a:t>
            </a:r>
          </a:p>
          <a:p>
            <a:pPr algn="ctr"/>
            <a:r>
              <a:rPr lang="ru-RU" sz="54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для</a:t>
            </a:r>
          </a:p>
          <a:p>
            <a:pPr algn="ctr"/>
            <a:r>
              <a:rPr lang="ru-RU" sz="54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здорового поколения</a:t>
            </a:r>
            <a:endParaRPr lang="ru-RU" sz="5400" b="1" cap="all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фоновая-музыка-для-подарков-фоновая-музыка-для-игр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22306"/>
      </p:ext>
    </p:extLst>
  </p:cSld>
  <p:clrMapOvr>
    <a:masterClrMapping/>
  </p:clrMapOvr>
  <p:transition spd="slow" advClick="0" advTm="475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2" r="5213"/>
          <a:stretch/>
        </p:blipFill>
        <p:spPr>
          <a:xfrm>
            <a:off x="0" y="-62395"/>
            <a:ext cx="9144000" cy="6957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7930"/>
            <a:ext cx="4968552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620087"/>
      </p:ext>
    </p:extLst>
  </p:cSld>
  <p:clrMapOvr>
    <a:masterClrMapping/>
  </p:clrMapOvr>
  <p:transition spd="slow" advClick="0" advTm="475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714500"/>
            <a:ext cx="4572000" cy="3429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2" r="5213"/>
          <a:stretch/>
        </p:blipFill>
        <p:spPr>
          <a:xfrm>
            <a:off x="0" y="-62395"/>
            <a:ext cx="9144000" cy="69573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73" y="108995"/>
            <a:ext cx="4572000" cy="33200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190" y="1133475"/>
            <a:ext cx="3009900" cy="4010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684" y="3537995"/>
            <a:ext cx="4572000" cy="330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531480"/>
      </p:ext>
    </p:extLst>
  </p:cSld>
  <p:clrMapOvr>
    <a:masterClrMapping/>
  </p:clrMapOvr>
  <p:transition spd="slow" advClick="0" advTm="475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2" r="5213"/>
          <a:stretch/>
        </p:blipFill>
        <p:spPr>
          <a:xfrm>
            <a:off x="-25578" y="-99392"/>
            <a:ext cx="9278097" cy="69573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0931131">
            <a:off x="570114" y="195208"/>
            <a:ext cx="9502126" cy="5078313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Если мы сегодня 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не можем изменить 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экологическую ситуацию,</a:t>
            </a:r>
          </a:p>
          <a:p>
            <a:pPr algn="ctr"/>
            <a:r>
              <a:rPr lang="ru-RU" sz="54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тогда поможем детям</a:t>
            </a:r>
          </a:p>
          <a:p>
            <a:pPr algn="ctr"/>
            <a:r>
              <a:rPr lang="ru-RU" sz="54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адаптироваться к ней с </a:t>
            </a:r>
          </a:p>
          <a:p>
            <a:pPr algn="ctr"/>
            <a:r>
              <a:rPr lang="ru-RU" sz="54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наименьшими потерями!</a:t>
            </a:r>
            <a:endParaRPr lang="ru-RU" sz="5400" b="1" cap="none" spc="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6007417"/>
      </p:ext>
    </p:extLst>
  </p:cSld>
  <p:clrMapOvr>
    <a:masterClrMapping/>
  </p:clrMapOvr>
  <p:transition spd="slow" advClick="0" advTm="475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2" r="5213"/>
          <a:stretch/>
        </p:blipFill>
        <p:spPr>
          <a:xfrm>
            <a:off x="-2637" y="-42070"/>
            <a:ext cx="9144000" cy="69573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93265" y="-191363"/>
            <a:ext cx="755219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Что такое 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кислородный коктейль?</a:t>
            </a:r>
            <a:endParaRPr lang="ru-RU" sz="5400" b="1" cap="none" spc="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9641" y="1550614"/>
            <a:ext cx="80194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 Black" pitchFamily="34" charset="0"/>
              </a:rPr>
              <a:t>Кислородный коктейль – это сладкая пена, </a:t>
            </a:r>
          </a:p>
          <a:p>
            <a:pPr algn="ctr"/>
            <a:r>
              <a:rPr lang="ru-RU" sz="3200" b="1" dirty="0" smtClean="0">
                <a:latin typeface="Arial Black" pitchFamily="34" charset="0"/>
              </a:rPr>
              <a:t>состоящая из яблочного сока, экстракта корня солодки</a:t>
            </a:r>
          </a:p>
          <a:p>
            <a:pPr algn="ctr"/>
            <a:r>
              <a:rPr lang="ru-RU" sz="3200" b="1" dirty="0">
                <a:latin typeface="Arial Black" pitchFamily="34" charset="0"/>
              </a:rPr>
              <a:t> </a:t>
            </a:r>
            <a:r>
              <a:rPr lang="ru-RU" sz="3200" b="1" dirty="0" smtClean="0">
                <a:latin typeface="Arial Black" pitchFamily="34" charset="0"/>
              </a:rPr>
              <a:t>и 95% кислорода</a:t>
            </a:r>
            <a:endParaRPr lang="ru-RU" sz="3200" b="1" dirty="0"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7959" y="6371934"/>
            <a:ext cx="8510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Arial Black" pitchFamily="34" charset="0"/>
              </a:rPr>
              <a:t>Коктейль кушают ложечкой и просят добавки!!!</a:t>
            </a:r>
            <a:endParaRPr lang="ru-RU" sz="2400" b="1" dirty="0"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098" y="4105159"/>
            <a:ext cx="3456384" cy="22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19988"/>
      </p:ext>
    </p:extLst>
  </p:cSld>
  <p:clrMapOvr>
    <a:masterClrMapping/>
  </p:clrMapOvr>
  <p:transition spd="slow" advClick="0" advTm="475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2" r="5213"/>
          <a:stretch/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64235" y="-99392"/>
            <a:ext cx="765042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Зачем нужно принимать</a:t>
            </a:r>
          </a:p>
          <a:p>
            <a:pPr algn="ctr"/>
            <a:r>
              <a:rPr lang="ru-RU" sz="54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кислородные коктейли?</a:t>
            </a:r>
            <a:endParaRPr lang="ru-RU" sz="5400" b="1" cap="none" spc="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500701"/>
            <a:ext cx="92170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Arial Black" pitchFamily="34" charset="0"/>
              </a:rPr>
              <a:t>1.Республика Татарстан – </a:t>
            </a: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Arial Black" pitchFamily="34" charset="0"/>
              </a:rPr>
              <a:t>дефицитный регион по кислороду.</a:t>
            </a: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Arial Black" pitchFamily="34" charset="0"/>
              </a:rPr>
              <a:t>2.Растущий организм ребенка </a:t>
            </a: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Arial Black" pitchFamily="34" charset="0"/>
              </a:rPr>
              <a:t>требует больше кислорода.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097034"/>
            <a:ext cx="3959633" cy="268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922621"/>
      </p:ext>
    </p:extLst>
  </p:cSld>
  <p:clrMapOvr>
    <a:masterClrMapping/>
  </p:clrMapOvr>
  <p:transition spd="slow" advClick="0" advTm="475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2" r="5213"/>
          <a:stretch/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87" b="99145" l="20667" r="57000">
                        <a14:foregroundMark x1="50667" y1="33333" x2="50667" y2="33333"/>
                        <a14:foregroundMark x1="51167" y1="33048" x2="51167" y2="33048"/>
                        <a14:foregroundMark x1="45000" y1="95726" x2="45000" y2="957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15" t="9218" r="46857"/>
          <a:stretch/>
        </p:blipFill>
        <p:spPr>
          <a:xfrm>
            <a:off x="6372201" y="2784394"/>
            <a:ext cx="2771800" cy="40467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16632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ru-RU" sz="2400" dirty="0">
                <a:latin typeface="Arial Black" pitchFamily="34" charset="0"/>
              </a:rPr>
              <a:t>Укрепление </a:t>
            </a:r>
            <a:r>
              <a:rPr lang="ru-RU" sz="2400" dirty="0" smtClean="0">
                <a:latin typeface="Arial Black" pitchFamily="34" charset="0"/>
              </a:rPr>
              <a:t>иммунитета, профилактика </a:t>
            </a:r>
            <a:r>
              <a:rPr lang="ru-RU" sz="2400" dirty="0">
                <a:latin typeface="Arial Black" pitchFamily="34" charset="0"/>
              </a:rPr>
              <a:t>ОРВИ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ru-RU" sz="2400" dirty="0">
                <a:latin typeface="Arial Black" pitchFamily="34" charset="0"/>
              </a:rPr>
              <a:t>Улучшение функционального состояния про различных </a:t>
            </a:r>
            <a:r>
              <a:rPr lang="ru-RU" sz="2400" dirty="0" smtClean="0">
                <a:latin typeface="Arial Black" pitchFamily="34" charset="0"/>
              </a:rPr>
              <a:t>заболеваниях: риниты</a:t>
            </a:r>
            <a:r>
              <a:rPr lang="ru-RU" sz="2400" dirty="0">
                <a:latin typeface="Arial Black" pitchFamily="34" charset="0"/>
              </a:rPr>
              <a:t>, синуситы, бронхиты, заболевания ЖКТ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ru-RU" sz="2400" dirty="0">
                <a:latin typeface="Arial Black" pitchFamily="34" charset="0"/>
              </a:rPr>
              <a:t>Улучшение функционального состояния центральной нервной системы – </a:t>
            </a:r>
            <a:r>
              <a:rPr lang="ru-RU" sz="2400" dirty="0" smtClean="0">
                <a:latin typeface="Arial Black" pitchFamily="34" charset="0"/>
              </a:rPr>
              <a:t>повышение </a:t>
            </a:r>
            <a:r>
              <a:rPr lang="ru-RU" sz="2400" dirty="0">
                <a:latin typeface="Arial Black" pitchFamily="34" charset="0"/>
              </a:rPr>
              <a:t>выносливости при умственных и физических нагрузках, 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ru-RU" sz="2400" dirty="0">
                <a:latin typeface="Arial Black" pitchFamily="34" charset="0"/>
              </a:rPr>
              <a:t>повышение устойчивости к стрессовым состояниям, 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ru-RU" sz="2400" dirty="0">
                <a:latin typeface="Arial Black" pitchFamily="34" charset="0"/>
              </a:rPr>
              <a:t>улучшение качества и продолжительности сна.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ru-RU" sz="2400" dirty="0">
                <a:latin typeface="Arial Black" pitchFamily="34" charset="0"/>
              </a:rPr>
              <a:t>Предотвращение негативного воздействия на организм внешней </a:t>
            </a:r>
            <a:r>
              <a:rPr lang="ru-RU" sz="2400" dirty="0" smtClean="0">
                <a:latin typeface="Arial Black" pitchFamily="34" charset="0"/>
              </a:rPr>
              <a:t>среды.</a:t>
            </a:r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245035"/>
      </p:ext>
    </p:extLst>
  </p:cSld>
  <p:clrMapOvr>
    <a:masterClrMapping/>
  </p:clrMapOvr>
  <p:transition spd="slow" advClick="0" advTm="475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2" r="5213"/>
          <a:stretch/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7364" y="28192"/>
            <a:ext cx="770929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Как принимают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кислородный коктейль?</a:t>
            </a:r>
            <a:endParaRPr lang="ru-RU" sz="5400" b="1" cap="none" spc="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7782" y="2563696"/>
            <a:ext cx="78488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Для получения положительного эффекта принимать коктейль необходимо 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регулярно 1 раз в день по схеме:</a:t>
            </a:r>
          </a:p>
          <a:p>
            <a:pPr algn="ctr"/>
            <a:endParaRPr lang="ru-RU" sz="2400" dirty="0" smtClean="0">
              <a:latin typeface="Arial Black" pitchFamily="34" charset="0"/>
            </a:endParaRPr>
          </a:p>
          <a:p>
            <a:pPr algn="ctr"/>
            <a:r>
              <a:rPr lang="ru-RU" sz="2400" dirty="0" smtClean="0">
                <a:latin typeface="Arial Black" pitchFamily="34" charset="0"/>
              </a:rPr>
              <a:t>Курс приёма– 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2 недели</a:t>
            </a:r>
          </a:p>
          <a:p>
            <a:pPr algn="ctr"/>
            <a:endParaRPr lang="ru-RU" sz="2400" dirty="0" smtClean="0">
              <a:latin typeface="Arial Black" pitchFamily="34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Перерыв</a:t>
            </a:r>
            <a:r>
              <a:rPr lang="ru-RU" sz="2400" dirty="0" smtClean="0">
                <a:latin typeface="Arial Black" pitchFamily="34" charset="0"/>
              </a:rPr>
              <a:t> – 2 недели</a:t>
            </a:r>
            <a:endParaRPr lang="ru-RU" sz="2400" dirty="0">
              <a:latin typeface="Arial Black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118910"/>
            <a:ext cx="2725663" cy="27390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7228218"/>
      </p:ext>
    </p:extLst>
  </p:cSld>
  <p:clrMapOvr>
    <a:masterClrMapping/>
  </p:clrMapOvr>
  <p:transition spd="slow" advClick="0" advTm="475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2" r="5213"/>
          <a:stretch/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1560" y="0"/>
            <a:ext cx="752847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Рецептура 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кислородного коктейля:</a:t>
            </a: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207"/>
          <a:stretch/>
        </p:blipFill>
        <p:spPr>
          <a:xfrm>
            <a:off x="6660232" y="4437113"/>
            <a:ext cx="2404632" cy="2376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979712" y="2492896"/>
            <a:ext cx="55446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 Black" pitchFamily="34" charset="0"/>
              </a:rPr>
              <a:t>Сок яблочный</a:t>
            </a:r>
          </a:p>
          <a:p>
            <a:pPr algn="ctr"/>
            <a:r>
              <a:rPr lang="ru-RU" sz="2800" dirty="0" smtClean="0">
                <a:latin typeface="Arial Black" pitchFamily="34" charset="0"/>
              </a:rPr>
              <a:t>Сироп шиповника</a:t>
            </a:r>
          </a:p>
          <a:p>
            <a:pPr algn="ctr"/>
            <a:r>
              <a:rPr lang="ru-RU" sz="2800" dirty="0" smtClean="0">
                <a:latin typeface="Arial Black" pitchFamily="34" charset="0"/>
              </a:rPr>
              <a:t>Экстракт солодкового корня – пенообразователь</a:t>
            </a:r>
          </a:p>
          <a:p>
            <a:pPr algn="ctr"/>
            <a:r>
              <a:rPr lang="ru-RU" sz="2800" dirty="0" smtClean="0">
                <a:latin typeface="Arial Black" pitchFamily="34" charset="0"/>
              </a:rPr>
              <a:t>Кислород – 95%</a:t>
            </a:r>
            <a:endParaRPr lang="ru-RU" sz="2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543980"/>
      </p:ext>
    </p:extLst>
  </p:cSld>
  <p:clrMapOvr>
    <a:masterClrMapping/>
  </p:clrMapOvr>
  <p:transition spd="slow" advClick="0" advTm="475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2" r="5213"/>
          <a:stretch/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15343" y="-137574"/>
            <a:ext cx="92390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Что происходит в организме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41344" y="1318022"/>
            <a:ext cx="91440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Через слизистую оболочку желудка 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кислорода поступает в 10 раз больше, через легкие.</a:t>
            </a:r>
          </a:p>
          <a:p>
            <a:pPr algn="ctr"/>
            <a:endParaRPr lang="ru-RU" sz="2400" dirty="0" smtClean="0">
              <a:latin typeface="Arial Black" pitchFamily="34" charset="0"/>
            </a:endParaRPr>
          </a:p>
          <a:p>
            <a:pPr algn="ctr"/>
            <a:r>
              <a:rPr lang="ru-RU" sz="2400" dirty="0" smtClean="0">
                <a:latin typeface="Arial Black" pitchFamily="34" charset="0"/>
              </a:rPr>
              <a:t>Кислород всасывается в кровь и циркулирует  в ней в растворенном виде.</a:t>
            </a:r>
          </a:p>
          <a:p>
            <a:pPr algn="ctr"/>
            <a:endParaRPr lang="ru-RU" sz="2400" dirty="0" smtClean="0">
              <a:latin typeface="Arial Black" pitchFamily="34" charset="0"/>
            </a:endParaRPr>
          </a:p>
          <a:p>
            <a:pPr algn="ctr"/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smtClean="0">
                <a:latin typeface="Arial Black" pitchFamily="34" charset="0"/>
              </a:rPr>
              <a:t>Кислородный коктейль запускает энергетический обмен организма, 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что укрепляет его энергоресурсы, </a:t>
            </a:r>
          </a:p>
          <a:p>
            <a:pPr algn="ctr"/>
            <a:endParaRPr lang="ru-RU" sz="2400" dirty="0" smtClean="0">
              <a:latin typeface="Arial Black" pitchFamily="34" charset="0"/>
            </a:endParaRPr>
          </a:p>
          <a:p>
            <a:pPr algn="ctr"/>
            <a:r>
              <a:rPr lang="ru-RU" sz="2400" dirty="0" smtClean="0">
                <a:latin typeface="Arial Black" pitchFamily="34" charset="0"/>
              </a:rPr>
              <a:t>повышает функциональные возможности,</a:t>
            </a:r>
          </a:p>
          <a:p>
            <a:pPr algn="ctr"/>
            <a:endParaRPr lang="ru-RU" sz="2400" dirty="0" smtClean="0">
              <a:latin typeface="Arial Black" pitchFamily="34" charset="0"/>
            </a:endParaRPr>
          </a:p>
          <a:p>
            <a:pPr algn="ctr"/>
            <a:r>
              <a:rPr lang="ru-RU" sz="2400" dirty="0" smtClean="0">
                <a:latin typeface="Arial Black" pitchFamily="34" charset="0"/>
              </a:rPr>
              <a:t>стимулирует защитные силы.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8473069"/>
      </p:ext>
    </p:extLst>
  </p:cSld>
  <p:clrMapOvr>
    <a:masterClrMapping/>
  </p:clrMapOvr>
  <p:transition spd="slow" advClick="0" advTm="475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2" r="5213"/>
          <a:stretch/>
        </p:blipFill>
        <p:spPr>
          <a:xfrm>
            <a:off x="222" y="-99392"/>
            <a:ext cx="9144000" cy="69573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4887" y="-227990"/>
            <a:ext cx="79071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Концентрация кислорода</a:t>
            </a:r>
            <a:endParaRPr lang="ru-RU" sz="5400" b="1" cap="none" spc="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19" y="548680"/>
            <a:ext cx="738535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400" dirty="0" smtClean="0">
                <a:latin typeface="Arial Black" pitchFamily="34" charset="0"/>
              </a:rPr>
              <a:t>В коктейле – 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от 70 до 90%</a:t>
            </a:r>
          </a:p>
          <a:p>
            <a:pPr>
              <a:lnSpc>
                <a:spcPct val="200000"/>
              </a:lnSpc>
            </a:pPr>
            <a:r>
              <a:rPr lang="ru-RU" sz="2400" dirty="0" smtClean="0">
                <a:latin typeface="Arial Black" pitchFamily="34" charset="0"/>
              </a:rPr>
              <a:t>В закрытом помещении примерно </a:t>
            </a:r>
            <a:r>
              <a:rPr lang="ru-RU" sz="3600" dirty="0" smtClean="0">
                <a:latin typeface="Arial Black" pitchFamily="34" charset="0"/>
              </a:rPr>
              <a:t>19%</a:t>
            </a:r>
            <a:endParaRPr lang="ru-RU" sz="2400" dirty="0" smtClean="0">
              <a:latin typeface="Arial Black" pitchFamily="34" charset="0"/>
            </a:endParaRPr>
          </a:p>
          <a:p>
            <a:pPr>
              <a:lnSpc>
                <a:spcPct val="200000"/>
              </a:lnSpc>
            </a:pPr>
            <a:r>
              <a:rPr lang="ru-RU" sz="2400" dirty="0" smtClean="0">
                <a:latin typeface="Arial Black" pitchFamily="34" charset="0"/>
              </a:rPr>
              <a:t>В городском воздухе – </a:t>
            </a:r>
            <a:r>
              <a:rPr lang="ru-RU" sz="3600" dirty="0" smtClean="0">
                <a:latin typeface="Arial Black" pitchFamily="34" charset="0"/>
              </a:rPr>
              <a:t>20%</a:t>
            </a:r>
          </a:p>
          <a:p>
            <a:endParaRPr lang="ru-RU" sz="2400" dirty="0" smtClean="0">
              <a:latin typeface="Arial Black" pitchFamily="34" charset="0"/>
            </a:endParaRP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                     НОРМА – 21%</a:t>
            </a:r>
            <a:endParaRPr lang="ru-RU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" y="3579625"/>
            <a:ext cx="3190780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110593" y="4811727"/>
            <a:ext cx="633670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Эффект от принятия 200 мл кислородного коктейля равносилен </a:t>
            </a:r>
            <a:r>
              <a:rPr lang="ru-RU" sz="2800" dirty="0" smtClean="0">
                <a:solidFill>
                  <a:srgbClr val="00B050"/>
                </a:solidFill>
                <a:latin typeface="Arial Black" pitchFamily="34" charset="0"/>
              </a:rPr>
              <a:t>двухчасовой прогулке  по хвойному лесу.</a:t>
            </a:r>
            <a:endParaRPr lang="ru-RU" sz="28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820536"/>
      </p:ext>
    </p:extLst>
  </p:cSld>
  <p:clrMapOvr>
    <a:masterClrMapping/>
  </p:clrMapOvr>
  <p:transition spd="slow" advClick="0" advTm="475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2" r="5213"/>
          <a:stretch/>
        </p:blipFill>
        <p:spPr>
          <a:xfrm>
            <a:off x="-19364" y="188640"/>
            <a:ext cx="9144000" cy="69573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198" l="2883" r="94054">
                        <a14:backgroundMark x1="44865" y1="90631" x2="44865" y2="90631"/>
                        <a14:backgroundMark x1="43063" y1="92252" x2="43063" y2="92252"/>
                        <a14:backgroundMark x1="45586" y1="87387" x2="45586" y2="87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851" y="2924944"/>
            <a:ext cx="3910838" cy="39108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8171" y="332656"/>
            <a:ext cx="80954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Кислородный коктейль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не имеет противопоказаний для применения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 ни по возрасту, ни  по состоянию здоровья.</a:t>
            </a:r>
            <a:endParaRPr lang="ru-RU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10211" y="2276872"/>
            <a:ext cx="872706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Arial Black" pitchFamily="34" charset="0"/>
              </a:rPr>
              <a:t>Размещение оборудования – медицинский кабинет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Arial Black" pitchFamily="34" charset="0"/>
              </a:rPr>
              <a:t>Расходные материалы: Стакан объемом не менее 200 мл,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Arial Black" pitchFamily="34" charset="0"/>
              </a:rPr>
              <a:t> пенообразователь, сок.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271461"/>
      </p:ext>
    </p:extLst>
  </p:cSld>
  <p:clrMapOvr>
    <a:masterClrMapping/>
  </p:clrMapOvr>
  <p:transition spd="slow" advClick="0" advTm="475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310</Words>
  <Application>Microsoft Office PowerPoint</Application>
  <PresentationFormat>Экран (4:3)</PresentationFormat>
  <Paragraphs>66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Вероника</dc:creator>
  <cp:lastModifiedBy>Детский сад</cp:lastModifiedBy>
  <cp:revision>20</cp:revision>
  <dcterms:created xsi:type="dcterms:W3CDTF">2013-08-23T13:13:47Z</dcterms:created>
  <dcterms:modified xsi:type="dcterms:W3CDTF">2018-08-27T12:16:33Z</dcterms:modified>
</cp:coreProperties>
</file>